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DC97-5782-4C2E-959C-3B05FEEE4E5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E133-FE03-4C53-BC75-1B5092C4A7D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496" y="1785926"/>
            <a:ext cx="4672018" cy="1171582"/>
          </a:xfrm>
        </p:spPr>
        <p:txBody>
          <a:bodyPr>
            <a:noAutofit/>
          </a:bodyPr>
          <a:lstStyle/>
          <a:p>
            <a:r>
              <a:rPr lang="id-ID" sz="2800" b="1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JUDUL SLIDE PRESENTASI</a:t>
            </a:r>
            <a:endParaRPr lang="id-ID" sz="2800" b="1" dirty="0">
              <a:solidFill>
                <a:schemeClr val="tx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7" name="Picture 3" descr="E:\STIKES\logo terbaru\logo [FINAL]-20170209T035445Z\logo [FINAL]\PNG\logo stikes mabo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3673875" cy="185738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000496" y="2214554"/>
            <a:ext cx="4672018" cy="1171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Sub Judul Slide Presentasi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6248" y="2571744"/>
            <a:ext cx="4672018" cy="1171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Oleh :</a:t>
            </a:r>
          </a:p>
        </p:txBody>
      </p:sp>
      <p:pic>
        <p:nvPicPr>
          <p:cNvPr id="1028" name="Picture 4" descr="E:\STIKES\logo terbaru\segilima bawah surat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5" y="3429000"/>
            <a:ext cx="3385618" cy="229738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6500834"/>
            <a:ext cx="9144000" cy="35719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latin typeface="Myriad Pro" pitchFamily="34" charset="0"/>
              </a:rPr>
              <a:t>	www.stikesmuhbojonegoro.ac.id</a:t>
            </a:r>
            <a:endParaRPr lang="id-ID" dirty="0">
              <a:latin typeface="Myriad Pro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00924" y="6500810"/>
            <a:ext cx="2143076" cy="35719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400" dirty="0" smtClean="0">
                <a:latin typeface="Myriad Pro" pitchFamily="34" charset="0"/>
              </a:rPr>
              <a:t>Unggul,Profesional, Islami </a:t>
            </a:r>
            <a:endParaRPr lang="id-ID" sz="1400" dirty="0">
              <a:latin typeface="Myriad Pro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600000">
            <a:off x="6959925" y="6500810"/>
            <a:ext cx="7143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6" y="419080"/>
            <a:ext cx="6115064" cy="725470"/>
          </a:xfrm>
        </p:spPr>
        <p:txBody>
          <a:bodyPr>
            <a:normAutofit/>
          </a:bodyPr>
          <a:lstStyle/>
          <a:p>
            <a:pPr algn="l"/>
            <a:r>
              <a:rPr lang="id-ID" sz="2400" dirty="0" smtClean="0">
                <a:latin typeface="Myriad Pro" pitchFamily="34" charset="0"/>
              </a:rPr>
              <a:t>Sub Judul Slide</a:t>
            </a:r>
            <a:endParaRPr lang="id-ID" sz="2400" dirty="0">
              <a:latin typeface="Myriad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0" y="6500834"/>
            <a:ext cx="9144000" cy="35719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latin typeface="Myriad Pro" pitchFamily="34" charset="0"/>
              </a:rPr>
              <a:t>	www.stikesmuhbojonegoro.ac.id</a:t>
            </a:r>
            <a:endParaRPr lang="id-ID" dirty="0">
              <a:latin typeface="Myriad Pro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00924" y="6500810"/>
            <a:ext cx="2143076" cy="35719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400" dirty="0" smtClean="0">
                <a:latin typeface="Myriad Pro" pitchFamily="34" charset="0"/>
              </a:rPr>
              <a:t>Unggul,Profesional, Islami </a:t>
            </a:r>
            <a:endParaRPr lang="id-ID" sz="1400" dirty="0">
              <a:latin typeface="Myriad Pro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600000">
            <a:off x="6959925" y="6500810"/>
            <a:ext cx="7143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9" name="Picture 3" descr="E:\STIKES\logo terbaru\logo [FINAL]-20170209T035445Z\logo [FINAL]\PNG\logo stikes mabo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484"/>
            <a:ext cx="2433659" cy="123037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500298" y="285728"/>
            <a:ext cx="71438" cy="107157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724136" y="71414"/>
            <a:ext cx="611506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JUDUL SLIDE</a:t>
            </a:r>
            <a:endParaRPr kumimoji="0" lang="id-I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yriad Pro" pitchFamily="34" charset="0"/>
              <a:ea typeface="+mj-ea"/>
              <a:cs typeface="+mj-cs"/>
            </a:endParaRPr>
          </a:p>
        </p:txBody>
      </p:sp>
      <p:pic>
        <p:nvPicPr>
          <p:cNvPr id="12" name="Picture 4" descr="E:\STIKES\logo terbaru\segilima bawah surat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357694"/>
            <a:ext cx="3385618" cy="2297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16" y="419080"/>
            <a:ext cx="6115064" cy="725470"/>
          </a:xfrm>
        </p:spPr>
        <p:txBody>
          <a:bodyPr>
            <a:normAutofit/>
          </a:bodyPr>
          <a:lstStyle/>
          <a:p>
            <a:pPr algn="l"/>
            <a:r>
              <a:rPr lang="id-ID" sz="2400" dirty="0" smtClean="0">
                <a:solidFill>
                  <a:schemeClr val="bg1"/>
                </a:solidFill>
                <a:latin typeface="Myriad Pro" pitchFamily="34" charset="0"/>
              </a:rPr>
              <a:t>Sub Judul Slide</a:t>
            </a:r>
            <a:endParaRPr lang="id-ID" sz="24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0" y="6500834"/>
            <a:ext cx="9144000" cy="35719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latin typeface="Myriad Pro" pitchFamily="34" charset="0"/>
              </a:rPr>
              <a:t>	www.stikesmuhbojonegoro.ac.id</a:t>
            </a:r>
            <a:endParaRPr lang="id-ID" dirty="0">
              <a:latin typeface="Myriad Pro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00924" y="6500810"/>
            <a:ext cx="2143076" cy="35719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400" dirty="0" smtClean="0">
                <a:latin typeface="Myriad Pro" pitchFamily="34" charset="0"/>
              </a:rPr>
              <a:t>Unggul,Profesional, Islami </a:t>
            </a:r>
            <a:endParaRPr lang="id-ID" sz="1400" dirty="0">
              <a:latin typeface="Myriad Pro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600000">
            <a:off x="6959925" y="6500810"/>
            <a:ext cx="7143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9" name="Picture 3" descr="E:\STIKES\logo terbaru\logo [FINAL]-20170209T035445Z\logo [FINAL]\PNG\logo stikes mabo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5484"/>
            <a:ext cx="2433659" cy="123037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500298" y="285728"/>
            <a:ext cx="71438" cy="1071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724136" y="71414"/>
            <a:ext cx="6115064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JUDUL SLIDE</a:t>
            </a:r>
          </a:p>
        </p:txBody>
      </p:sp>
      <p:pic>
        <p:nvPicPr>
          <p:cNvPr id="13" name="Picture 4" descr="E:\STIKES\logo terbaru\segilima bawah surat copy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5500695" y="4560617"/>
            <a:ext cx="3385618" cy="2297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3071810"/>
            <a:ext cx="4757742" cy="725470"/>
          </a:xfrm>
        </p:spPr>
        <p:txBody>
          <a:bodyPr>
            <a:normAutofit/>
          </a:bodyPr>
          <a:lstStyle/>
          <a:p>
            <a:pPr algn="l"/>
            <a:r>
              <a:rPr lang="id-ID" sz="2400" dirty="0" smtClean="0">
                <a:solidFill>
                  <a:schemeClr val="bg1"/>
                </a:solidFill>
                <a:latin typeface="Myriad Pro" pitchFamily="34" charset="0"/>
              </a:rPr>
              <a:t>Stikes Muhammadiyah Bojonegoro</a:t>
            </a:r>
            <a:endParaRPr lang="id-ID" sz="24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44"/>
            <a:ext cx="8229600" cy="452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0" y="6500834"/>
            <a:ext cx="9144000" cy="35719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latin typeface="Myriad Pro" pitchFamily="34" charset="0"/>
              </a:rPr>
              <a:t>	www.stikesmuhbojonegoro.ac.id</a:t>
            </a:r>
            <a:endParaRPr lang="id-ID" dirty="0">
              <a:latin typeface="Myriad Pro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00924" y="6500810"/>
            <a:ext cx="2143076" cy="35719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400" dirty="0" smtClean="0">
                <a:latin typeface="Myriad Pro" pitchFamily="34" charset="0"/>
              </a:rPr>
              <a:t>Unggul,Profesional, Islami </a:t>
            </a:r>
            <a:endParaRPr lang="id-ID" sz="1400" dirty="0">
              <a:latin typeface="Myriad Pro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600000">
            <a:off x="6959925" y="6500810"/>
            <a:ext cx="7143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9" name="Picture 3" descr="E:\STIKES\logo terbaru\logo [FINAL]-20170209T035445Z\logo [FINAL]\PNG\logo stikes mabor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785926"/>
            <a:ext cx="3422779" cy="1730442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928926" y="1142984"/>
            <a:ext cx="3490938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b="1" dirty="0" smtClean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rPr>
              <a:t>TERIMA KASIH</a:t>
            </a:r>
            <a:endParaRPr kumimoji="0" lang="id-ID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285984" y="3560786"/>
            <a:ext cx="4757742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Jl. Ahmad Yani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 No 14 Kalianyar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400" baseline="0" dirty="0" smtClean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rPr>
              <a:t>Kapas</a:t>
            </a:r>
            <a:r>
              <a:rPr lang="id-ID" sz="2400" dirty="0" smtClean="0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rPr>
              <a:t> – Bojonegoro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Jawa Timur 2181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071670" y="4071942"/>
            <a:ext cx="520545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b="1" dirty="0" smtClean="0">
                <a:solidFill>
                  <a:srgbClr val="FFFF00"/>
                </a:solidFill>
                <a:latin typeface="Myriad Pro" pitchFamily="34" charset="0"/>
                <a:ea typeface="+mj-ea"/>
                <a:cs typeface="+mj-cs"/>
              </a:rPr>
              <a:t>(0353) 525 4439 / 081252391126</a:t>
            </a:r>
            <a:endParaRPr kumimoji="0" lang="id-ID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285984" y="4357694"/>
            <a:ext cx="4757742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" pitchFamily="34" charset="0"/>
                <a:ea typeface="+mj-ea"/>
                <a:cs typeface="+mj-cs"/>
              </a:rPr>
              <a:t>www.stikesmuhbojonegoro.ac.id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JUDUL SLIDE PRESENTASI</vt:lpstr>
      <vt:lpstr>Sub Judul Slide</vt:lpstr>
      <vt:lpstr>Sub Judul Slide</vt:lpstr>
      <vt:lpstr>Stikes Muhammadiyah Bojonegoro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 SLIDE PRESENTASI</dc:title>
  <dc:creator>obi</dc:creator>
  <cp:lastModifiedBy>obi</cp:lastModifiedBy>
  <cp:revision>1</cp:revision>
  <dcterms:created xsi:type="dcterms:W3CDTF">2017-02-27T04:29:12Z</dcterms:created>
  <dcterms:modified xsi:type="dcterms:W3CDTF">2017-02-27T05:14:33Z</dcterms:modified>
</cp:coreProperties>
</file>